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56" r:id="rId4"/>
    <p:sldId id="257" r:id="rId5"/>
    <p:sldId id="258" r:id="rId6"/>
    <p:sldId id="259" r:id="rId7"/>
    <p:sldId id="261" r:id="rId8"/>
    <p:sldId id="264" r:id="rId9"/>
    <p:sldId id="263" r:id="rId10"/>
    <p:sldId id="265" r:id="rId11"/>
    <p:sldId id="266" r:id="rId12"/>
    <p:sldId id="267" r:id="rId13"/>
    <p:sldId id="269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5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4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7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8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4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1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3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3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0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8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8D439-16A5-4072-86B8-F43972919021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EC434-FFAE-4FC9-BBB8-5F4D19EB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5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ww.allsaintspdx.org/wp-content/uploads/2013/07/2-Rose-window-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98121"/>
            <a:ext cx="7429500" cy="7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f/fa/Queen_of_the_Holy_Rosary_Shrine_Rose_Wind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5" y="-169546"/>
            <a:ext cx="9363075" cy="70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saintsebastianchurch.org/stainedglass/slides/Rose%20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0" y="304799"/>
            <a:ext cx="5915025" cy="587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103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images.fineartamerica.com/images-medium-large/1-wild-rose-window-clare-goodw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" y="-167641"/>
            <a:ext cx="7029450" cy="7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17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oakgroveunitedmethodist.com/clientimages/42068/window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33351"/>
            <a:ext cx="7077075" cy="7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57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www.laserforge.com/table_top_design_gallery/design_rose_window_ii_(750px)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" y="152400"/>
            <a:ext cx="655319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84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2.bp.blogspot.com/-4BHfuatKRDk/UoQcM46STBI/AAAAAAAAS9k/FSLOK1Kd26s/s1600/bunny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398"/>
            <a:ext cx="7786400" cy="58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2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poetsblog.files.wordpress.com/2013/12/rose-window-st-james-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71451"/>
            <a:ext cx="9372600" cy="7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staugustineparish.org/wp-content/uploads/2013/02/Rose-Window-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53435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9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kaleidoscope-glass.com/images/LakeMagRose/1Nrosecw-ROUND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71451"/>
            <a:ext cx="7029450" cy="7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stephenwilsonstainedglass.com/rose/images/index_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457200"/>
            <a:ext cx="608965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stephenwilsonstainedglass.com/rose/selected/images/altar_r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" y="228600"/>
            <a:ext cx="9223699" cy="61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enthusiastical.files.wordpress.com/2013/05/dsc01659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71451"/>
            <a:ext cx="5191125" cy="7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pload.wikimedia.org/wikipedia/commons/5/57/St_Denis_North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" y="7620"/>
            <a:ext cx="8201025" cy="7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stpaulssalinas.livesitehost.com/Rose_Wind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1"/>
            <a:ext cx="9191625" cy="7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2014-11-07T20:54:52Z</dcterms:created>
  <dcterms:modified xsi:type="dcterms:W3CDTF">2014-11-07T21:16:04Z</dcterms:modified>
</cp:coreProperties>
</file>